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51" r:id="rId2"/>
    <p:sldMasterId id="2147483673" r:id="rId3"/>
  </p:sldMasterIdLst>
  <p:notesMasterIdLst>
    <p:notesMasterId r:id="rId23"/>
  </p:notesMasterIdLst>
  <p:handoutMasterIdLst>
    <p:handoutMasterId r:id="rId24"/>
  </p:handoutMasterIdLst>
  <p:sldIdLst>
    <p:sldId id="349" r:id="rId4"/>
    <p:sldId id="379" r:id="rId5"/>
    <p:sldId id="380" r:id="rId6"/>
    <p:sldId id="382" r:id="rId7"/>
    <p:sldId id="383" r:id="rId8"/>
    <p:sldId id="394" r:id="rId9"/>
    <p:sldId id="384" r:id="rId10"/>
    <p:sldId id="386" r:id="rId11"/>
    <p:sldId id="385" r:id="rId12"/>
    <p:sldId id="387" r:id="rId13"/>
    <p:sldId id="388" r:id="rId14"/>
    <p:sldId id="389" r:id="rId15"/>
    <p:sldId id="395" r:id="rId16"/>
    <p:sldId id="390" r:id="rId17"/>
    <p:sldId id="391" r:id="rId18"/>
    <p:sldId id="392" r:id="rId19"/>
    <p:sldId id="393" r:id="rId20"/>
    <p:sldId id="396" r:id="rId21"/>
    <p:sldId id="34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9DE94AA-048C-4BFB-8E91-B4B7F5FA946A}">
          <p14:sldIdLst>
            <p14:sldId id="349"/>
            <p14:sldId id="379"/>
            <p14:sldId id="380"/>
            <p14:sldId id="382"/>
            <p14:sldId id="383"/>
            <p14:sldId id="394"/>
            <p14:sldId id="384"/>
            <p14:sldId id="386"/>
            <p14:sldId id="385"/>
            <p14:sldId id="387"/>
            <p14:sldId id="388"/>
            <p14:sldId id="389"/>
            <p14:sldId id="395"/>
            <p14:sldId id="390"/>
            <p14:sldId id="391"/>
            <p14:sldId id="392"/>
            <p14:sldId id="393"/>
            <p14:sldId id="396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D0A6"/>
    <a:srgbClr val="B9D53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52" y="67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DC0F135-DB82-41F2-831C-D43343753A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CD699C0-2A3B-4AA2-BBA7-DB9A4D7B9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9788-DD21-4A16-894D-7BC92B186758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B7105FE-ED26-4C52-A977-8E8A75EBCD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29B2EF-7A1F-4715-A04C-6DF56C5E5E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3844C-E0F5-4E8F-B16A-2584C1988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2080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4">
            <a:extLst>
              <a:ext uri="{FF2B5EF4-FFF2-40B4-BE49-F238E27FC236}">
                <a16:creationId xmlns:a16="http://schemas.microsoft.com/office/drawing/2014/main" id="{216DD91B-2D00-40D3-9215-BBDC5E48B1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D9A01BC-65FF-4916-8B0C-1E75DAC7735A}"/>
              </a:ext>
            </a:extLst>
          </p:cNvPr>
          <p:cNvSpPr txBox="1"/>
          <p:nvPr userDrawn="1"/>
        </p:nvSpPr>
        <p:spPr>
          <a:xfrm>
            <a:off x="0" y="64886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嶺東科技大學 財務金融系</a:t>
            </a:r>
          </a:p>
        </p:txBody>
      </p:sp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8103F44-9C7A-4C82-856D-7D92E3165067}"/>
              </a:ext>
            </a:extLst>
          </p:cNvPr>
          <p:cNvSpPr txBox="1"/>
          <p:nvPr userDrawn="1"/>
        </p:nvSpPr>
        <p:spPr>
          <a:xfrm>
            <a:off x="10547165" y="6611089"/>
            <a:ext cx="1630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chemeClr val="bg1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嶺東科技大學 財務金融系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FA4159-D681-4C02-877E-F16750251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49" y="6657046"/>
            <a:ext cx="163502" cy="154305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BE6F1988-6DE8-46CB-8BFC-ADAF5C52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30" y="110971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DCE23B-3D7E-48F0-8F15-B6F99D2E2535}"/>
              </a:ext>
            </a:extLst>
          </p:cNvPr>
          <p:cNvSpPr txBox="1"/>
          <p:nvPr userDrawn="1"/>
        </p:nvSpPr>
        <p:spPr>
          <a:xfrm>
            <a:off x="14260" y="6534352"/>
            <a:ext cx="65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5968E4-915F-4F87-9F54-3489F2961351}" type="slidenum">
              <a:rPr lang="zh-TW" altLang="en-US" sz="1200" smtClean="0"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1355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1" y="5103674"/>
            <a:ext cx="12191999" cy="17543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嶺東科技大學  財務金融系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指定項目甄試  </a:t>
            </a:r>
            <a:r>
              <a:rPr lang="zh-TW" altLang="en-US" sz="5400" b="1" dirty="0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取消術科實作  </a:t>
            </a:r>
            <a:endParaRPr lang="ko-KR" altLang="en-US" sz="5400" b="1" dirty="0">
              <a:solidFill>
                <a:schemeClr val="bg1"/>
              </a:solidFill>
              <a:highlight>
                <a:srgbClr val="FF0000"/>
              </a:highlight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627E597-3D79-45C2-8B16-D1CB1CD92939}"/>
              </a:ext>
            </a:extLst>
          </p:cNvPr>
          <p:cNvSpPr txBox="1"/>
          <p:nvPr/>
        </p:nvSpPr>
        <p:spPr>
          <a:xfrm>
            <a:off x="10566400" y="648866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110.05.24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</p:spTree>
    <p:extLst>
      <p:ext uri="{BB962C8B-B14F-4D97-AF65-F5344CB8AC3E}">
        <p14:creationId xmlns:p14="http://schemas.microsoft.com/office/powerpoint/2010/main" val="239148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578109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讀書計畫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129233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A4FECFD8-8AAF-44CF-8E76-72578FCA5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33" y="1565241"/>
            <a:ext cx="3563985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F837EB1-7DCC-40EC-9841-F0DDA5AF5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2" y="1565241"/>
            <a:ext cx="3565929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699DC52-AD3D-49C2-995E-238E96DEB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115" y="1565241"/>
            <a:ext cx="3488694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833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579572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競賽獲獎或證照證明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或參賽證明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9050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A688533E-62B8-40DC-909F-1E0C25B3B197}"/>
              </a:ext>
            </a:extLst>
          </p:cNvPr>
          <p:cNvSpPr/>
          <p:nvPr/>
        </p:nvSpPr>
        <p:spPr>
          <a:xfrm>
            <a:off x="1654313" y="2117508"/>
            <a:ext cx="7692887" cy="326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校內、外競賽獲獎、證照證明或參賽證明皆可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專業證照或一般證照皆可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Donut 24">
            <a:extLst>
              <a:ext uri="{FF2B5EF4-FFF2-40B4-BE49-F238E27FC236}">
                <a16:creationId xmlns:a16="http://schemas.microsoft.com/office/drawing/2014/main" id="{5E34832E-B4A2-4A7F-A700-D7CF4C49B0BB}"/>
              </a:ext>
            </a:extLst>
          </p:cNvPr>
          <p:cNvSpPr/>
          <p:nvPr/>
        </p:nvSpPr>
        <p:spPr>
          <a:xfrm>
            <a:off x="1030981" y="2437870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Donut 24">
            <a:extLst>
              <a:ext uri="{FF2B5EF4-FFF2-40B4-BE49-F238E27FC236}">
                <a16:creationId xmlns:a16="http://schemas.microsoft.com/office/drawing/2014/main" id="{576E940A-BF78-4B5C-BA14-5A095306BD53}"/>
              </a:ext>
            </a:extLst>
          </p:cNvPr>
          <p:cNvSpPr/>
          <p:nvPr/>
        </p:nvSpPr>
        <p:spPr>
          <a:xfrm>
            <a:off x="1030981" y="4724321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597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42870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競賽獲獎或證照證明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或參賽證明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90502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3635696B-8545-4599-99D2-3A5A20C1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5333" r="14300" b="23151"/>
          <a:stretch/>
        </p:blipFill>
        <p:spPr>
          <a:xfrm>
            <a:off x="402579" y="1559904"/>
            <a:ext cx="3563985" cy="503112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A4CBC95-FEB6-4A69-B22C-CC2942985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14847" r="15041" b="15041"/>
          <a:stretch/>
        </p:blipFill>
        <p:spPr>
          <a:xfrm>
            <a:off x="8225435" y="1559904"/>
            <a:ext cx="3563986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88AF514-36A3-43A3-851E-46E9A1229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98" y="1551026"/>
            <a:ext cx="3563985" cy="504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1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54633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競賽獲獎或證照證明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或參賽證明</a:t>
                      </a:r>
                      <a:r>
                        <a:rPr lang="en-US" altLang="zh-TW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90502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EEFCB7A4-D038-4258-9754-A18845DF2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2" y="1546671"/>
            <a:ext cx="3562397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7A8746A-00DD-4F3A-B426-E18DF80E9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31" y="1546671"/>
            <a:ext cx="3562397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08E365F-EFFD-4E43-8013-2395E278F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16639" r="7144" b="2370"/>
          <a:stretch/>
        </p:blipFill>
        <p:spPr>
          <a:xfrm>
            <a:off x="4244182" y="1546671"/>
            <a:ext cx="3703636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000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10572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DFEF076-ED61-45AF-847A-C4BC020D3553}"/>
              </a:ext>
            </a:extLst>
          </p:cNvPr>
          <p:cNvSpPr/>
          <p:nvPr/>
        </p:nvSpPr>
        <p:spPr>
          <a:xfrm>
            <a:off x="1469985" y="2218509"/>
            <a:ext cx="10409499" cy="328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社團參與包括高中職時期校內外皆可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學校幹部包括高一至高三班級或校級幹部證明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體育活動、社工活動、校內外活動等皆可</a:t>
            </a:r>
          </a:p>
        </p:txBody>
      </p:sp>
      <p:sp>
        <p:nvSpPr>
          <p:cNvPr id="7" name="Donut 24">
            <a:extLst>
              <a:ext uri="{FF2B5EF4-FFF2-40B4-BE49-F238E27FC236}">
                <a16:creationId xmlns:a16="http://schemas.microsoft.com/office/drawing/2014/main" id="{1E8F594F-B7C9-44BE-951A-F9C84D8BCD1B}"/>
              </a:ext>
            </a:extLst>
          </p:cNvPr>
          <p:cNvSpPr/>
          <p:nvPr/>
        </p:nvSpPr>
        <p:spPr>
          <a:xfrm>
            <a:off x="965580" y="2457674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Donut 24">
            <a:extLst>
              <a:ext uri="{FF2B5EF4-FFF2-40B4-BE49-F238E27FC236}">
                <a16:creationId xmlns:a16="http://schemas.microsoft.com/office/drawing/2014/main" id="{BEDBC98C-CFCD-4B58-AC55-05DCFAFB42B0}"/>
              </a:ext>
            </a:extLst>
          </p:cNvPr>
          <p:cNvSpPr/>
          <p:nvPr/>
        </p:nvSpPr>
        <p:spPr>
          <a:xfrm>
            <a:off x="946205" y="4919350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Donut 24">
            <a:extLst>
              <a:ext uri="{FF2B5EF4-FFF2-40B4-BE49-F238E27FC236}">
                <a16:creationId xmlns:a16="http://schemas.microsoft.com/office/drawing/2014/main" id="{0293994F-6347-48C8-BF97-C5BA541E87E9}"/>
              </a:ext>
            </a:extLst>
          </p:cNvPr>
          <p:cNvSpPr/>
          <p:nvPr/>
        </p:nvSpPr>
        <p:spPr>
          <a:xfrm>
            <a:off x="946205" y="3688512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968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893838"/>
              </p:ext>
            </p:extLst>
          </p:nvPr>
        </p:nvGraphicFramePr>
        <p:xfrm>
          <a:off x="1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2C8B4AB5-268A-43B2-8590-A6B8A84E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02" y="1565715"/>
            <a:ext cx="3563353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E7FE117-712E-4F21-939F-AB05BF4C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" y="1577677"/>
            <a:ext cx="3562576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15A63B7-E890-467B-A43C-F9A6E7702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9" y="1565715"/>
            <a:ext cx="3563985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858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372284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6E64D84D-1F98-455C-A16E-EA047C96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8" y="1574593"/>
            <a:ext cx="3488694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A4F00F2-02AC-426A-9962-22743EBF3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31" y="1564433"/>
            <a:ext cx="3563062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4D4E8FB-046A-4C57-B780-6D7298191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12" y="1564433"/>
            <a:ext cx="3775841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9137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57541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0FFFA150-CF22-48B3-B77F-A1B156B59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3" y="1540684"/>
            <a:ext cx="3490090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7A201A-7D25-4297-8A2E-371631D12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51" y="1540684"/>
            <a:ext cx="3563897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ABD196-2454-4C5C-8D6A-12135A1A0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76" y="1540684"/>
            <a:ext cx="3562640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013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0FFFA150-CF22-48B3-B77F-A1B156B59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3" y="1540684"/>
            <a:ext cx="3490090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7A201A-7D25-4297-8A2E-371631D12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51" y="1540684"/>
            <a:ext cx="3563897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ABD196-2454-4C5C-8D6A-12135A1A0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76" y="1540684"/>
            <a:ext cx="3562640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5718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-2" y="4826179"/>
            <a:ext cx="121919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嶺東科大財金系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預祝各位同學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110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金榜題名</a:t>
            </a:r>
            <a:endParaRPr lang="ko-KR" altLang="en-US" sz="4800" b="1" dirty="0">
              <a:solidFill>
                <a:schemeClr val="bg1"/>
              </a:solidFill>
              <a:latin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0" y="4930270"/>
            <a:ext cx="12192002" cy="1222228"/>
            <a:chOff x="6665541" y="2749602"/>
            <a:chExt cx="4633148" cy="12222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633147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4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嶺東科大財金系 歡迎您</a:t>
              </a:r>
              <a:endParaRPr lang="ko-KR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65541" y="3592174"/>
              <a:ext cx="4633147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867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Department of Finance , LTU</a:t>
              </a:r>
              <a:endParaRPr lang="ko-KR" altLang="en-US" sz="1867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92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30" y="582579"/>
            <a:ext cx="11573197" cy="122307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指定項目甄試 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成績採計方式 </a:t>
            </a:r>
            <a:r>
              <a:rPr lang="en-US" altLang="zh-TW" sz="3200" b="1" dirty="0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110.05.24</a:t>
            </a:r>
            <a:r>
              <a:rPr lang="zh-TW" altLang="en-US" sz="3200" b="1" dirty="0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endParaRPr lang="en-US" b="1" dirty="0">
              <a:solidFill>
                <a:schemeClr val="bg1"/>
              </a:solidFill>
              <a:highlight>
                <a:srgbClr val="FF00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A0DCB7-BAE9-4132-8E5C-E0DBACCA5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83575"/>
              </p:ext>
            </p:extLst>
          </p:nvPr>
        </p:nvGraphicFramePr>
        <p:xfrm>
          <a:off x="4853581" y="2042933"/>
          <a:ext cx="2341494" cy="4312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02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備審資料</a:t>
                      </a:r>
                      <a:endParaRPr lang="en-US" altLang="zh-TW" sz="2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審查</a:t>
                      </a:r>
                      <a:endParaRPr lang="ko-KR" altLang="en-US" sz="2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847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8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60</a:t>
                      </a:r>
                      <a:r>
                        <a:rPr lang="en-US" altLang="zh-TW" sz="4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%</a:t>
                      </a:r>
                      <a:endParaRPr lang="ko-KR" altLang="en-US" sz="8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Block Arc 14">
            <a:extLst>
              <a:ext uri="{FF2B5EF4-FFF2-40B4-BE49-F238E27FC236}">
                <a16:creationId xmlns:a16="http://schemas.microsoft.com/office/drawing/2014/main" id="{7620B76B-2251-4625-80C4-F2D0A66D1C2D}"/>
              </a:ext>
            </a:extLst>
          </p:cNvPr>
          <p:cNvSpPr>
            <a:spLocks noChangeAspect="1"/>
          </p:cNvSpPr>
          <p:nvPr/>
        </p:nvSpPr>
        <p:spPr>
          <a:xfrm rot="2700000">
            <a:off x="5875747" y="1725606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FBC33E-A5DA-4FA4-AB3B-2CED5FCC1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5284"/>
              </p:ext>
            </p:extLst>
          </p:nvPr>
        </p:nvGraphicFramePr>
        <p:xfrm>
          <a:off x="7534606" y="2042932"/>
          <a:ext cx="2341494" cy="4337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取消</a:t>
                      </a:r>
                      <a:endParaRPr lang="en-US" altLang="zh-TW" sz="2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術科實作</a:t>
                      </a:r>
                      <a:endParaRPr lang="ko-KR" altLang="en-US" sz="2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563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6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取消</a:t>
                      </a:r>
                      <a:endParaRPr lang="en-US" altLang="zh-TW" sz="6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6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術科</a:t>
                      </a:r>
                      <a:endParaRPr lang="en-US" altLang="zh-TW" sz="6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1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Block Arc 14">
            <a:extLst>
              <a:ext uri="{FF2B5EF4-FFF2-40B4-BE49-F238E27FC236}">
                <a16:creationId xmlns:a16="http://schemas.microsoft.com/office/drawing/2014/main" id="{B73798C3-FAF9-4211-AF96-1EE8121767AD}"/>
              </a:ext>
            </a:extLst>
          </p:cNvPr>
          <p:cNvSpPr>
            <a:spLocks noChangeAspect="1"/>
          </p:cNvSpPr>
          <p:nvPr/>
        </p:nvSpPr>
        <p:spPr>
          <a:xfrm rot="2700000">
            <a:off x="8556773" y="1725605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52EBA-E90A-4420-B69E-94F1F7859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29992"/>
              </p:ext>
            </p:extLst>
          </p:nvPr>
        </p:nvGraphicFramePr>
        <p:xfrm>
          <a:off x="2172554" y="2042932"/>
          <a:ext cx="2341494" cy="4305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1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01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統一入學</a:t>
                      </a:r>
                      <a:endParaRPr lang="en-US" altLang="zh-TW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測驗成績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001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8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40</a:t>
                      </a:r>
                      <a:r>
                        <a:rPr lang="en-US" altLang="zh-TW" sz="4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%</a:t>
                      </a:r>
                      <a:endParaRPr lang="ko-KR" altLang="en-US" sz="8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6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75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id="{C23B292F-4DCF-40A2-A1EA-61AC98072081}"/>
              </a:ext>
            </a:extLst>
          </p:cNvPr>
          <p:cNvSpPr>
            <a:spLocks noChangeAspect="1"/>
          </p:cNvSpPr>
          <p:nvPr/>
        </p:nvSpPr>
        <p:spPr>
          <a:xfrm rot="2700000">
            <a:off x="3194721" y="1730030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322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18251"/>
              </p:ext>
            </p:extLst>
          </p:nvPr>
        </p:nvGraphicFramePr>
        <p:xfrm>
          <a:off x="1515960" y="1052409"/>
          <a:ext cx="9091080" cy="5577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4175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6718177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328728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3763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8974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專題製作學習成果或專業實習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含實驗、實務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科目實習報告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504440"/>
                  </a:ext>
                </a:extLst>
              </a:tr>
              <a:tr h="7816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自傳</a:t>
                      </a:r>
                      <a:endParaRPr lang="ko-KR" alt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863472"/>
                  </a:ext>
                </a:extLst>
              </a:tr>
              <a:tr h="7816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讀書計畫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129233"/>
                  </a:ext>
                </a:extLst>
              </a:tr>
              <a:tr h="7816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競賽獲獎或證照證明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90502"/>
                  </a:ext>
                </a:extLst>
              </a:tr>
              <a:tr h="8974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其他有利審查文件</a:t>
                      </a:r>
                      <a:endParaRPr lang="en-US" altLang="zh-TW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社團參與、學校幹部、特殊才能、其他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34637"/>
                  </a:ext>
                </a:extLst>
              </a:tr>
              <a:tr h="781612">
                <a:tc>
                  <a:txBody>
                    <a:bodyPr/>
                    <a:lstStyle/>
                    <a:p>
                      <a:pPr algn="ctr"/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       計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51416"/>
                  </a:ext>
                </a:extLst>
              </a:tr>
            </a:tbl>
          </a:graphicData>
        </a:graphic>
      </p:graphicFrame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29431B6-5FF5-47B3-935C-93AD65BDA3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30" y="14391"/>
            <a:ext cx="11573197" cy="1223071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備審資料繳交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966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43709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專題製作學習成果或專業實習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含實驗、實務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科目實習報告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504440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98B95D11-1999-4161-A274-87C37BC534BC}"/>
              </a:ext>
            </a:extLst>
          </p:cNvPr>
          <p:cNvSpPr/>
          <p:nvPr/>
        </p:nvSpPr>
        <p:spPr>
          <a:xfrm>
            <a:off x="2162519" y="1727903"/>
            <a:ext cx="10029481" cy="408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高中職期間任何學期之作業、報告</a:t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個人、多人著作都可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高中職期間之專題製作、成果展現</a:t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個人、多人著作都可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高中職各場域之實習、實驗、實作成果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Donut 24">
            <a:extLst>
              <a:ext uri="{FF2B5EF4-FFF2-40B4-BE49-F238E27FC236}">
                <a16:creationId xmlns:a16="http://schemas.microsoft.com/office/drawing/2014/main" id="{811D07DD-D5EF-481E-A9FA-3FA8F4789507}"/>
              </a:ext>
            </a:extLst>
          </p:cNvPr>
          <p:cNvSpPr/>
          <p:nvPr/>
        </p:nvSpPr>
        <p:spPr>
          <a:xfrm>
            <a:off x="1425163" y="2145159"/>
            <a:ext cx="606377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Donut 24">
            <a:extLst>
              <a:ext uri="{FF2B5EF4-FFF2-40B4-BE49-F238E27FC236}">
                <a16:creationId xmlns:a16="http://schemas.microsoft.com/office/drawing/2014/main" id="{B823E1AF-184C-456F-8A32-E7B2A5EE8522}"/>
              </a:ext>
            </a:extLst>
          </p:cNvPr>
          <p:cNvSpPr/>
          <p:nvPr/>
        </p:nvSpPr>
        <p:spPr>
          <a:xfrm>
            <a:off x="1425163" y="3476167"/>
            <a:ext cx="606377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3" name="Donut 24">
            <a:extLst>
              <a:ext uri="{FF2B5EF4-FFF2-40B4-BE49-F238E27FC236}">
                <a16:creationId xmlns:a16="http://schemas.microsoft.com/office/drawing/2014/main" id="{FBB2E68E-4914-4AB1-9B45-EF3B91EA3860}"/>
              </a:ext>
            </a:extLst>
          </p:cNvPr>
          <p:cNvSpPr/>
          <p:nvPr/>
        </p:nvSpPr>
        <p:spPr>
          <a:xfrm>
            <a:off x="1425163" y="5184103"/>
            <a:ext cx="606377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764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DEDFAA-2A77-43BA-BCAD-F0DC2D2C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5926" r="3818" b="7092"/>
          <a:stretch/>
        </p:blipFill>
        <p:spPr>
          <a:xfrm>
            <a:off x="4192270" y="1547921"/>
            <a:ext cx="3734594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1242D1E-807A-4455-90A2-4AF824BCA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" b="6585"/>
          <a:stretch/>
        </p:blipFill>
        <p:spPr>
          <a:xfrm>
            <a:off x="8149585" y="1559496"/>
            <a:ext cx="3624135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0D9038D-50DF-4F64-A3DC-1F82930F9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152582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專題製作學習成果或專業實習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含實驗、實務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科目實習報告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504440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A9327601-4914-462C-AC68-95D1BACDF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5" y="1559496"/>
            <a:ext cx="3780000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602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33594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自傳</a:t>
                      </a:r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863472"/>
                  </a:ext>
                </a:extLst>
              </a:tr>
            </a:tbl>
          </a:graphicData>
        </a:graphic>
      </p:graphicFrame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EE3315-635E-4DE3-BA22-B1F032163124}"/>
              </a:ext>
            </a:extLst>
          </p:cNvPr>
          <p:cNvGrpSpPr/>
          <p:nvPr/>
        </p:nvGrpSpPr>
        <p:grpSpPr>
          <a:xfrm>
            <a:off x="1425163" y="1770744"/>
            <a:ext cx="8691883" cy="4388574"/>
            <a:chOff x="7614918" y="2334613"/>
            <a:chExt cx="5928378" cy="293787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CDB9159-EFAA-443B-A4AF-BEC995EC5F1B}"/>
                </a:ext>
              </a:extLst>
            </p:cNvPr>
            <p:cNvSpPr/>
            <p:nvPr/>
          </p:nvSpPr>
          <p:spPr>
            <a:xfrm>
              <a:off x="8059794" y="2334613"/>
              <a:ext cx="5483502" cy="2937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個人簡歷或自我介紹</a:t>
              </a:r>
              <a:endPara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家庭背景介紹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個人特質分析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報考動機</a:t>
              </a:r>
              <a:endPara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Donut 24">
              <a:extLst>
                <a:ext uri="{FF2B5EF4-FFF2-40B4-BE49-F238E27FC236}">
                  <a16:creationId xmlns:a16="http://schemas.microsoft.com/office/drawing/2014/main" id="{FE82D343-7297-4744-B287-77B4FDAB2838}"/>
                </a:ext>
              </a:extLst>
            </p:cNvPr>
            <p:cNvSpPr/>
            <p:nvPr/>
          </p:nvSpPr>
          <p:spPr>
            <a:xfrm>
              <a:off x="7614918" y="2585260"/>
              <a:ext cx="357249" cy="360157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3DAB803A-F9E7-4CD3-97A7-C862573C777E}"/>
                </a:ext>
              </a:extLst>
            </p:cNvPr>
            <p:cNvSpPr/>
            <p:nvPr/>
          </p:nvSpPr>
          <p:spPr>
            <a:xfrm>
              <a:off x="7614918" y="3319851"/>
              <a:ext cx="357249" cy="360157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17" name="Donut 24">
              <a:extLst>
                <a:ext uri="{FF2B5EF4-FFF2-40B4-BE49-F238E27FC236}">
                  <a16:creationId xmlns:a16="http://schemas.microsoft.com/office/drawing/2014/main" id="{0D6811AE-B8BA-4056-B737-59F79A33C017}"/>
                </a:ext>
              </a:extLst>
            </p:cNvPr>
            <p:cNvSpPr/>
            <p:nvPr/>
          </p:nvSpPr>
          <p:spPr>
            <a:xfrm>
              <a:off x="7614918" y="4068720"/>
              <a:ext cx="357249" cy="360157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18" name="Donut 24">
              <a:extLst>
                <a:ext uri="{FF2B5EF4-FFF2-40B4-BE49-F238E27FC236}">
                  <a16:creationId xmlns:a16="http://schemas.microsoft.com/office/drawing/2014/main" id="{9B799196-EF0A-4D71-A64B-98EB9AC47600}"/>
                </a:ext>
              </a:extLst>
            </p:cNvPr>
            <p:cNvSpPr/>
            <p:nvPr/>
          </p:nvSpPr>
          <p:spPr>
            <a:xfrm>
              <a:off x="7614918" y="4817589"/>
              <a:ext cx="357249" cy="360157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2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61336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自傳</a:t>
                      </a:r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7863472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BBB7DAF8-EC41-4A1E-976A-F9BCC94BA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6"/>
          <a:stretch/>
        </p:blipFill>
        <p:spPr>
          <a:xfrm>
            <a:off x="8280034" y="1550598"/>
            <a:ext cx="3368992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7E7E11C-3B9B-4A8B-BACE-278E4D135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/>
          <a:stretch/>
        </p:blipFill>
        <p:spPr>
          <a:xfrm>
            <a:off x="4368011" y="1550596"/>
            <a:ext cx="3368992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A79F1D-6A14-4531-95C3-8F3AC8E00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0" y="1550597"/>
            <a:ext cx="3368712" cy="50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73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33EFF4A-15FB-4BF5-9BD4-0F1D3BC9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267526"/>
              </p:ext>
            </p:extLst>
          </p:nvPr>
        </p:nvGraphicFramePr>
        <p:xfrm>
          <a:off x="0" y="0"/>
          <a:ext cx="12191999" cy="13774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0338">
                  <a:extLst>
                    <a:ext uri="{9D8B030D-6E8A-4147-A177-3AD203B41FA5}">
                      <a16:colId xmlns:a16="http://schemas.microsoft.com/office/drawing/2014/main" val="2141276168"/>
                    </a:ext>
                  </a:extLst>
                </a:gridCol>
                <a:gridCol w="9009711">
                  <a:extLst>
                    <a:ext uri="{9D8B030D-6E8A-4147-A177-3AD203B41FA5}">
                      <a16:colId xmlns:a16="http://schemas.microsoft.com/office/drawing/2014/main" val="155618429"/>
                    </a:ext>
                  </a:extLst>
                </a:gridCol>
                <a:gridCol w="1781950">
                  <a:extLst>
                    <a:ext uri="{9D8B030D-6E8A-4147-A177-3AD203B41FA5}">
                      <a16:colId xmlns:a16="http://schemas.microsoft.com/office/drawing/2014/main" val="3245536203"/>
                    </a:ext>
                  </a:extLst>
                </a:gridCol>
              </a:tblGrid>
              <a:tr h="432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  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占比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91072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4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讀書計畫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129233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A77AFD8B-D324-45E2-BF15-35509F202C6C}"/>
              </a:ext>
            </a:extLst>
          </p:cNvPr>
          <p:cNvSpPr/>
          <p:nvPr/>
        </p:nvSpPr>
        <p:spPr>
          <a:xfrm>
            <a:off x="1819799" y="2052561"/>
            <a:ext cx="10483961" cy="260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基本能力讀書計畫 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專業能力讀書計畫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Donut 24">
            <a:extLst>
              <a:ext uri="{FF2B5EF4-FFF2-40B4-BE49-F238E27FC236}">
                <a16:creationId xmlns:a16="http://schemas.microsoft.com/office/drawing/2014/main" id="{B3352D7F-E86A-4565-AD8A-2C8009A3E917}"/>
              </a:ext>
            </a:extLst>
          </p:cNvPr>
          <p:cNvSpPr/>
          <p:nvPr/>
        </p:nvSpPr>
        <p:spPr>
          <a:xfrm>
            <a:off x="1064548" y="2560561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Donut 24">
            <a:extLst>
              <a:ext uri="{FF2B5EF4-FFF2-40B4-BE49-F238E27FC236}">
                <a16:creationId xmlns:a16="http://schemas.microsoft.com/office/drawing/2014/main" id="{286141B8-995A-46A0-80B6-8B8757B0F5AC}"/>
              </a:ext>
            </a:extLst>
          </p:cNvPr>
          <p:cNvSpPr/>
          <p:nvPr/>
        </p:nvSpPr>
        <p:spPr>
          <a:xfrm>
            <a:off x="1064548" y="4044950"/>
            <a:ext cx="523780" cy="53800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752778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2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95959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561</Words>
  <Application>Microsoft Office PowerPoint</Application>
  <PresentationFormat>寬螢幕</PresentationFormat>
  <Paragraphs>146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Arial Unicode MS</vt:lpstr>
      <vt:lpstr>맑은 고딕</vt:lpstr>
      <vt:lpstr>微軟正黑體</vt:lpstr>
      <vt:lpstr>新細明體</vt:lpstr>
      <vt:lpstr>Arial</vt:lpstr>
      <vt:lpstr>Calibri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陳俊宏</cp:lastModifiedBy>
  <cp:revision>144</cp:revision>
  <dcterms:created xsi:type="dcterms:W3CDTF">2020-01-20T05:08:25Z</dcterms:created>
  <dcterms:modified xsi:type="dcterms:W3CDTF">2021-06-02T06:50:50Z</dcterms:modified>
</cp:coreProperties>
</file>